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65" r:id="rId5"/>
    <p:sldId id="264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0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13"/>
  </p:normalViewPr>
  <p:slideViewPr>
    <p:cSldViewPr snapToGrid="0" snapToObjects="1">
      <p:cViewPr varScale="1">
        <p:scale>
          <a:sx n="119" d="100"/>
          <a:sy n="119" d="100"/>
        </p:scale>
        <p:origin x="144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EBAE0E-435A-824B-A522-57918F8448A4}" type="datetimeFigureOut">
              <a:rPr lang="en-US" smtClean="0"/>
              <a:pPr/>
              <a:t>8/28/15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7E3216-0988-F34A-BD3B-702FDDD65E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0125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2226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83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5686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6831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0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364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8/28/15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75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8/28/15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687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8/28/15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1709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224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6DA7C-DC2B-5648-8430-C46F22343B4E}" type="datetimeFigureOut">
              <a:rPr lang="en-US" smtClean="0"/>
              <a:pPr/>
              <a:t>8/28/15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898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6DA7C-DC2B-5648-8430-C46F22343B4E}" type="datetimeFigureOut">
              <a:rPr lang="en-US" smtClean="0"/>
              <a:pPr/>
              <a:t>8/28/15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E7F0C-3393-C146-975F-C5003D4A2D9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74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7442" y="2149536"/>
            <a:ext cx="6400800" cy="3791922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AC"/>
                </a:solidFill>
              </a:rPr>
              <a:t>(Formerly GOLD)</a:t>
            </a:r>
          </a:p>
          <a:p>
            <a:endParaRPr lang="en-US" dirty="0" smtClean="0">
              <a:solidFill>
                <a:srgbClr val="0070AC"/>
              </a:solidFill>
            </a:endParaRPr>
          </a:p>
          <a:p>
            <a:endParaRPr lang="en-US" dirty="0" smtClean="0">
              <a:solidFill>
                <a:srgbClr val="0070AC"/>
              </a:solidFill>
            </a:endParaRPr>
          </a:p>
          <a:p>
            <a:r>
              <a:rPr lang="en-US" dirty="0" smtClean="0">
                <a:solidFill>
                  <a:srgbClr val="0070AC"/>
                </a:solidFill>
              </a:rPr>
              <a:t>IEEE Central Texas Section</a:t>
            </a:r>
          </a:p>
          <a:p>
            <a:endParaRPr lang="en-US" dirty="0">
              <a:solidFill>
                <a:srgbClr val="0070AC"/>
              </a:solidFill>
            </a:endParaRPr>
          </a:p>
          <a:p>
            <a:r>
              <a:rPr lang="en-US" dirty="0" smtClean="0">
                <a:solidFill>
                  <a:srgbClr val="0070AC"/>
                </a:solidFill>
              </a:rPr>
              <a:t>Fall Planning </a:t>
            </a:r>
            <a:r>
              <a:rPr lang="en-US" dirty="0" smtClean="0">
                <a:solidFill>
                  <a:srgbClr val="0070AC"/>
                </a:solidFill>
              </a:rPr>
              <a:t>Meeting </a:t>
            </a:r>
          </a:p>
          <a:p>
            <a:r>
              <a:rPr lang="en-US" dirty="0" smtClean="0">
                <a:solidFill>
                  <a:srgbClr val="0070AC"/>
                </a:solidFill>
              </a:rPr>
              <a:t>August 29, </a:t>
            </a:r>
            <a:r>
              <a:rPr lang="en-US" dirty="0" smtClean="0">
                <a:solidFill>
                  <a:srgbClr val="0070AC"/>
                </a:solidFill>
              </a:rPr>
              <a:t>2015</a:t>
            </a:r>
          </a:p>
          <a:p>
            <a:r>
              <a:rPr lang="en-US" dirty="0" smtClean="0">
                <a:solidFill>
                  <a:srgbClr val="0070AC"/>
                </a:solidFill>
              </a:rPr>
              <a:t>San Marcos, TX</a:t>
            </a:r>
            <a:endParaRPr lang="en-US" dirty="0">
              <a:solidFill>
                <a:srgbClr val="0070AC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04900" y="962025"/>
            <a:ext cx="6921500" cy="116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996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AC"/>
                </a:solidFill>
              </a:rPr>
              <a:t>Leadership Team</a:t>
            </a:r>
            <a:endParaRPr lang="en-US" dirty="0">
              <a:solidFill>
                <a:srgbClr val="0070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Fabio Gomez, Chair</a:t>
            </a:r>
          </a:p>
          <a:p>
            <a:r>
              <a:rPr lang="en-US" dirty="0" smtClean="0"/>
              <a:t>Brandy Alger, Outreach Vice-Chair</a:t>
            </a:r>
          </a:p>
          <a:p>
            <a:r>
              <a:rPr lang="en-US" dirty="0" smtClean="0"/>
              <a:t>Eric Angeles, Technology Vice-Chair</a:t>
            </a:r>
          </a:p>
          <a:p>
            <a:r>
              <a:rPr lang="en-US" dirty="0" smtClean="0"/>
              <a:t>Kathryn </a:t>
            </a:r>
            <a:r>
              <a:rPr lang="en-US" dirty="0" err="1" smtClean="0"/>
              <a:t>Kidson</a:t>
            </a:r>
            <a:r>
              <a:rPr lang="en-US" dirty="0" smtClean="0"/>
              <a:t>, Business Relations Vice-Chair</a:t>
            </a:r>
          </a:p>
          <a:p>
            <a:r>
              <a:rPr lang="en-US" dirty="0"/>
              <a:t>Devon </a:t>
            </a:r>
            <a:r>
              <a:rPr lang="en-US" dirty="0" smtClean="0"/>
              <a:t>Ryan, Past-Chair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976" y="5652427"/>
            <a:ext cx="947471" cy="94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904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74486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0070AC"/>
                </a:solidFill>
              </a:rPr>
              <a:t>Last Year </a:t>
            </a:r>
            <a:endParaRPr lang="en-US" dirty="0">
              <a:solidFill>
                <a:srgbClr val="0070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49124"/>
            <a:ext cx="8229600" cy="4485517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L31’s….YES</a:t>
            </a:r>
          </a:p>
          <a:p>
            <a:r>
              <a:rPr lang="en-US" dirty="0" smtClean="0"/>
              <a:t>Expanded team</a:t>
            </a:r>
          </a:p>
          <a:p>
            <a:r>
              <a:rPr lang="en-US" dirty="0" smtClean="0"/>
              <a:t>Sections Congress – Section’s Delegate</a:t>
            </a:r>
          </a:p>
          <a:p>
            <a:r>
              <a:rPr lang="en-US" dirty="0" smtClean="0"/>
              <a:t>Spoke at IEEE UTSA SPAC</a:t>
            </a:r>
          </a:p>
          <a:p>
            <a:r>
              <a:rPr lang="en-US" dirty="0" smtClean="0"/>
              <a:t>Fabio spoke at IEEE UT Leadership Retreat</a:t>
            </a:r>
          </a:p>
          <a:p>
            <a:r>
              <a:rPr lang="en-US" dirty="0" smtClean="0"/>
              <a:t>Established social media presence</a:t>
            </a:r>
          </a:p>
          <a:p>
            <a:r>
              <a:rPr lang="en-US" dirty="0" smtClean="0"/>
              <a:t>SXSW IEEE YP Mixer</a:t>
            </a:r>
          </a:p>
          <a:p>
            <a:r>
              <a:rPr lang="en-US" dirty="0" smtClean="0"/>
              <a:t>Spoke at TEMC 2014, Toronto</a:t>
            </a:r>
          </a:p>
          <a:p>
            <a:pPr lvl="1"/>
            <a:r>
              <a:rPr lang="en-US" dirty="0"/>
              <a:t>https://www.youtube.com/watch?v=PDjCR_33ZWs&amp;x-yt-ts=1421914688&amp;x-yt-cl=84503534</a:t>
            </a:r>
            <a:endParaRPr lang="en-US" dirty="0" smtClean="0"/>
          </a:p>
          <a:p>
            <a:r>
              <a:rPr lang="en-US" dirty="0" smtClean="0"/>
              <a:t>GLOBECOM 2014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8623" y="5652427"/>
            <a:ext cx="947471" cy="94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037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AC"/>
                </a:solidFill>
              </a:rPr>
              <a:t>This Year</a:t>
            </a:r>
            <a:endParaRPr lang="en-US" dirty="0">
              <a:solidFill>
                <a:srgbClr val="0070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IEEE YP Presence in SXSW (2 hot events)</a:t>
            </a:r>
          </a:p>
          <a:p>
            <a:pPr lvl="1"/>
            <a:r>
              <a:rPr lang="en-US" dirty="0" smtClean="0"/>
              <a:t>IEEE YP Mimosa </a:t>
            </a:r>
            <a:r>
              <a:rPr lang="en-US" dirty="0" err="1" smtClean="0"/>
              <a:t>Meetup</a:t>
            </a:r>
            <a:endParaRPr lang="en-US" dirty="0" smtClean="0"/>
          </a:p>
          <a:p>
            <a:pPr lvl="1"/>
            <a:r>
              <a:rPr lang="en-US" dirty="0"/>
              <a:t>IEEE Future of Identity </a:t>
            </a:r>
            <a:r>
              <a:rPr lang="en-US" dirty="0" smtClean="0"/>
              <a:t>After-Party</a:t>
            </a:r>
          </a:p>
          <a:p>
            <a:r>
              <a:rPr lang="en-US" dirty="0" smtClean="0"/>
              <a:t>We have L31s!!!</a:t>
            </a:r>
          </a:p>
          <a:p>
            <a:r>
              <a:rPr lang="en-US" dirty="0" smtClean="0"/>
              <a:t>Expanded our leadership team</a:t>
            </a:r>
          </a:p>
          <a:p>
            <a:r>
              <a:rPr lang="en-US" dirty="0" smtClean="0"/>
              <a:t>Grow social media </a:t>
            </a:r>
            <a:r>
              <a:rPr lang="en-US" dirty="0"/>
              <a:t>presence</a:t>
            </a:r>
          </a:p>
          <a:p>
            <a:r>
              <a:rPr lang="en-US" dirty="0"/>
              <a:t>Contribute to MAW </a:t>
            </a:r>
            <a:r>
              <a:rPr lang="en-US" dirty="0" smtClean="0"/>
              <a:t>Planning</a:t>
            </a:r>
          </a:p>
          <a:p>
            <a:r>
              <a:rPr lang="en-US" dirty="0" smtClean="0"/>
              <a:t>Host IEEE </a:t>
            </a:r>
            <a:r>
              <a:rPr lang="en-US" dirty="0" smtClean="0"/>
              <a:t>Day Happy Hour</a:t>
            </a:r>
          </a:p>
          <a:p>
            <a:endParaRPr lang="en-US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18976" y="5652427"/>
            <a:ext cx="947471" cy="947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9290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70AC"/>
                </a:solidFill>
              </a:rPr>
              <a:t>Key Takeaways</a:t>
            </a:r>
            <a:endParaRPr lang="en-US" dirty="0">
              <a:solidFill>
                <a:srgbClr val="0070AC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To do more and make more things happen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ollaborate with other societies as much as possible inside your section and outside your section</a:t>
            </a:r>
          </a:p>
          <a:p>
            <a:pPr lvl="1"/>
            <a:r>
              <a:rPr lang="en-US" dirty="0"/>
              <a:t>U</a:t>
            </a:r>
            <a:r>
              <a:rPr lang="en-US" dirty="0" smtClean="0"/>
              <a:t>tilize our IEEE leadership team</a:t>
            </a:r>
          </a:p>
          <a:p>
            <a:r>
              <a:rPr lang="en-US" dirty="0" smtClean="0"/>
              <a:t>To reinvigorate your society </a:t>
            </a:r>
          </a:p>
          <a:p>
            <a:pPr lvl="1"/>
            <a:r>
              <a:rPr lang="en-US" dirty="0" smtClean="0"/>
              <a:t>Take advantage of Young Professionals</a:t>
            </a:r>
          </a:p>
          <a:p>
            <a:pPr lvl="2"/>
            <a:r>
              <a:rPr lang="en-US" dirty="0" smtClean="0"/>
              <a:t>Take advantage of tech trends, as online users increases, tech savviness increases; therefore, if you fall behind the tech curve and repel members/volunteers</a:t>
            </a:r>
          </a:p>
          <a:p>
            <a:pPr lvl="2"/>
            <a:r>
              <a:rPr lang="en-US" dirty="0" smtClean="0"/>
              <a:t>Social media presence</a:t>
            </a:r>
          </a:p>
          <a:p>
            <a:pPr lvl="2"/>
            <a:r>
              <a:rPr lang="en-US" dirty="0" smtClean="0"/>
              <a:t>Have happy hours tech meet ups, be consistent</a:t>
            </a:r>
          </a:p>
          <a:p>
            <a:pPr lvl="2"/>
            <a:r>
              <a:rPr lang="en-US" dirty="0" smtClean="0"/>
              <a:t>82% of YP’s said that they seek technical information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74353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218</Words>
  <Application>Microsoft Macintosh PowerPoint</Application>
  <PresentationFormat>On-screen Show 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Calibri</vt:lpstr>
      <vt:lpstr>Arial</vt:lpstr>
      <vt:lpstr>Office Theme</vt:lpstr>
      <vt:lpstr>PowerPoint Presentation</vt:lpstr>
      <vt:lpstr>Leadership Team</vt:lpstr>
      <vt:lpstr>Last Year </vt:lpstr>
      <vt:lpstr>This Year</vt:lpstr>
      <vt:lpstr>Key Takeaways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Devon Johnson</dc:creator>
  <cp:lastModifiedBy>Fabio Alejandro Gómez Díaz</cp:lastModifiedBy>
  <cp:revision>28</cp:revision>
  <dcterms:created xsi:type="dcterms:W3CDTF">2014-01-23T02:18:55Z</dcterms:created>
  <dcterms:modified xsi:type="dcterms:W3CDTF">2015-08-28T21:45:04Z</dcterms:modified>
</cp:coreProperties>
</file>